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6728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Grand Slam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heels against fault line.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shooting Dan’s walls will incur a $25 fee per hit, payable in cash.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69582CC-EA2A-44D8-8ED0-21441E0CB3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69915"/>
            <a:ext cx="7025777" cy="37556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</TotalTime>
  <Words>78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2019-07-30T19:02:14Z</dcterms:modified>
  <cp:category>Shooting</cp:category>
</cp:coreProperties>
</file>

<file path=docProps/thumbnail.jpeg>
</file>